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94FD27-7D7D-499A-A3AE-EC9870A7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68E97D-AF51-4F55-A147-779B675A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1E38-B57C-4CFF-952A-564B1F46E550}" type="datetimeFigureOut">
              <a:rPr lang="it-IT" smtClean="0"/>
              <a:t>05/12/2020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7C9661-0998-4E52-9DC5-F075F02F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DA4515-74B5-4D6F-996E-A8D869F6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23B1-736C-489C-98C7-BBA785D2E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14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344482-67C6-4C30-98CB-204A7E7E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D4C129-2698-48A8-9596-58C4ED47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700CB6-AD4E-44D2-ACC1-E13C7573A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1E38-B57C-4CFF-952A-564B1F46E550}" type="datetimeFigureOut">
              <a:rPr lang="it-IT" smtClean="0"/>
              <a:t>05/12/2020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571BE7-C0B5-454C-A84E-C44A77521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1A9D6D-A2BB-47D9-9E0A-B5AA9E0E3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523B1-736C-489C-98C7-BBA785D2E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0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0A67A90-B155-47D1-9F11-FE1B2569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Progetti internazionali Erasmus e scambi </a:t>
            </a:r>
            <a:br>
              <a:rPr lang="it-IT" sz="3600"/>
            </a:br>
            <a:r>
              <a:rPr lang="it-IT" sz="2400"/>
              <a:t>anno scolastico 2019-2020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C2B420-788A-4A4E-9C63-6D047B785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8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DDD9BAD-87B9-4F77-BEAE-C92E1550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/>
              <a:t>Incontri a scuola e visita della città di Cagliari 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E916B7-7DF6-4C68-9758-49A3C6D9C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8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0D1C8FA-A99D-4872-915D-94007828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/>
              <a:t>Visita a Santa Cristina, Oristano  e Tharros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213771-06BF-4111-93A3-5D1E1E51B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405A9B9-5608-4DBF-BD25-A7E8EF79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/>
              <a:t>Giornata finale, piantiamo un albero a ricordo dell’esperienza nel giardino della scuola. Saluti finali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9E1BB0-5273-4661-B365-A666971FC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D78F9A2-E0CE-4FEE-902C-27EE1263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Attività del progetto internazionale bilaterale Erasmus KA2 </a:t>
            </a:r>
            <a:r>
              <a:rPr lang="it-IT" sz="2400" b="1"/>
              <a:t>«Inclusion through arts» </a:t>
            </a:r>
            <a:r>
              <a:rPr lang="it-IT" sz="2400"/>
              <a:t>in partenariato con la Fundacion Carmen Pardo Valcarce di Madrid. </a:t>
            </a:r>
            <a:br>
              <a:rPr lang="it-IT" sz="2400"/>
            </a:br>
            <a:r>
              <a:rPr lang="it-IT" sz="2200"/>
              <a:t>Il laboratorio è stato curato dall’associazione «Fabbrica Illuminata»- Dicembre- Febbraio 2019-20</a:t>
            </a:r>
            <a:endParaRPr lang="it-IT" sz="2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6BA169-4F85-4FA1-8238-CDBA620E3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25C86D4-4A0A-4D28-A837-D9DDBDF8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/>
              <a:t>13 Febbraio 2020 giriamo un videoclip del progetto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0EB58CC-B39F-4BE9-A991-E9122E503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4540EDA-F5CE-46B0-BE79-9456645F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B88862-DC86-4F4C-A83A-F0992EDCD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CD1EF46-8A9E-4F83-B211-CD59B9B8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Progetto scambio Ungheria</a:t>
            </a:r>
            <a:endParaRPr lang="it-IT" sz="3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5B584D-1169-4947-815B-5FEE48307C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0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1BCEA44-DBEA-4813-9D6C-03831BF7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Alcuni momenti della visita del gruppo ungherese al Liceo Euclide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2386F9-31DD-4BD4-B692-BCFAC6A81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9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0C68AF5-0E2F-455F-AC75-B2905725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/>
              <a:t>Progetto scambio Tarragona</a:t>
            </a: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9F2B2A-3CA5-407F-975D-47EA40F87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3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BD49859-89C0-432C-BD58-C4A930B5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775FF1-920D-4672-9476-4ED4EF67C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3BAFD6A-4802-4122-BEA5-E644B323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756611-AFE0-4241-83D6-D90165902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6E3EA18-03ED-4F75-AC5A-11675506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14 – 21 Febbraio 2019 accoglienza della scuola di Els-Pallaresos a Cagliari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0174F3-D5EE-4C40-BFA5-0E94BDF1E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8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3860C51-6955-4354-9E1E-B199E390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/>
              <a:t>Alcuni momenti dell’esperienza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11C08B-C589-4274-9F76-1A22A5A46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2A4B609-A93C-449A-8D70-506DD6C7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865B6A-816F-4D4A-B33C-AE4A5D26A9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7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Progetti internazionali Erasmus e scambi  anno scolastico 2019-2020</vt:lpstr>
      <vt:lpstr>Progetto scambio Ungheria</vt:lpstr>
      <vt:lpstr>Alcuni momenti della visita del gruppo ungherese al Liceo Euclide</vt:lpstr>
      <vt:lpstr>Progetto scambio Tarragona</vt:lpstr>
      <vt:lpstr>Presentazione standard di PowerPoint</vt:lpstr>
      <vt:lpstr>Presentazione standard di PowerPoint</vt:lpstr>
      <vt:lpstr>14 – 21 Febbraio 2019 accoglienza della scuola di Els-Pallaresos a Cagliari</vt:lpstr>
      <vt:lpstr>Alcuni momenti dell’esperienza</vt:lpstr>
      <vt:lpstr>Presentazione standard di PowerPoint</vt:lpstr>
      <vt:lpstr>Incontri a scuola e visita della città di Cagliari </vt:lpstr>
      <vt:lpstr>Visita a Santa Cristina, Oristano  e Tharros</vt:lpstr>
      <vt:lpstr>Giornata finale, piantiamo un albero a ricordo dell’esperienza nel giardino della scuola. Saluti finali</vt:lpstr>
      <vt:lpstr>Attività del progetto internazionale bilaterale Erasmus KA2 «Inclusion through arts» in partenariato con la Fundacion Carmen Pardo Valcarce di Madrid.  Il laboratorio è stato curato dall’associazione «Fabbrica Illuminata»- Dicembre- Febbraio 2019-20</vt:lpstr>
      <vt:lpstr>13 Febbraio 2020 giriamo un videoclip del progetto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 internazionali Erasmus e scambi  anno scolastico 2019-2020</dc:title>
  <dc:creator>Alessandro Onnis</dc:creator>
  <cp:lastModifiedBy>Alessandro Onnis</cp:lastModifiedBy>
  <cp:revision>1</cp:revision>
  <dcterms:created xsi:type="dcterms:W3CDTF">2020-12-05T14:49:29Z</dcterms:created>
  <dcterms:modified xsi:type="dcterms:W3CDTF">2020-12-05T14:49:29Z</dcterms:modified>
</cp:coreProperties>
</file>